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6" r:id="rId1"/>
  </p:sldMasterIdLst>
  <p:notesMasterIdLst>
    <p:notesMasterId r:id="rId20"/>
  </p:notes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4DAC0-D52E-4539-B795-7A01C4A126FC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0F104-CE4A-4357-9DEC-54B2DBA6D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75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51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784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666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0410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6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77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140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58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09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26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5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55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09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58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30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01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27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B5F44-BBF8-4774-A3A7-8E8C3F9F3E63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88F1D-A6C4-4029-BD5C-4B4C9013E8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763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439AD77-DAEC-4A04-1AE0-65FE6E3E8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747" y="235390"/>
            <a:ext cx="8744500" cy="1771650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Республики Казахстан Северо-Казахстанский государственный университет им. М.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Факультет инженерии и цифровых технологий Кафедра «Информационно-коммуникационные технологии»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61721C-8224-73A9-69CD-78F8E731C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662" y="4303643"/>
            <a:ext cx="11488671" cy="1528762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ИС-23-2            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Коккозев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Н.Д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0F89C-C2A4-48A2-9D3B-8DA0736D8BF1}"/>
              </a:ext>
            </a:extLst>
          </p:cNvPr>
          <p:cNvSpPr txBox="1"/>
          <p:nvPr/>
        </p:nvSpPr>
        <p:spPr>
          <a:xfrm>
            <a:off x="63563" y="2811924"/>
            <a:ext cx="12064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ТВОРЧЕСКИЙ ПРОЕКТ по дисциплине: Протоколы и интерфейсы компьютерных систем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«Автомобильный клуб-форум»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 проекта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AutoForum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4FB807D-DC63-4968-A3BD-95BFB7825F03}"/>
              </a:ext>
            </a:extLst>
          </p:cNvPr>
          <p:cNvSpPr txBox="1">
            <a:spLocks/>
          </p:cNvSpPr>
          <p:nvPr/>
        </p:nvSpPr>
        <p:spPr>
          <a:xfrm>
            <a:off x="1130299" y="6036806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Петропавловск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,2025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9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D5257A-7150-686B-684E-5D883B8A3C2A}"/>
              </a:ext>
            </a:extLst>
          </p:cNvPr>
          <p:cNvSpPr txBox="1"/>
          <p:nvPr/>
        </p:nvSpPr>
        <p:spPr>
          <a:xfrm>
            <a:off x="3517313" y="281586"/>
            <a:ext cx="5157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Эксплуатационные советы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F714D8-105D-2ECA-D04F-01B72C78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769" y="3300224"/>
            <a:ext cx="5962248" cy="3127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068812-2016-24EA-1A2A-5F8DABB32491}"/>
              </a:ext>
            </a:extLst>
          </p:cNvPr>
          <p:cNvSpPr txBox="1"/>
          <p:nvPr/>
        </p:nvSpPr>
        <p:spPr>
          <a:xfrm>
            <a:off x="181069" y="995881"/>
            <a:ext cx="11606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раздел посвящен техническим аспектам эксплуатации автомобиля, включая обслуживание, диагностику и ремонт ключевых систем. Информация представлена в виде кратких описаний.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раздел предназначен для коротко временного нахождения в нём, что бы быстро зачерпнуть различную информацию.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F50E82-0D92-BA6B-4E23-691245BC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953" y="2464287"/>
            <a:ext cx="2795978" cy="167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DE0D6A-1AEE-66CB-C01F-A21F4A23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9" y="2464288"/>
            <a:ext cx="2820671" cy="1671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49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6BA7A4-2B99-16EF-D3B2-2065DE53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70" y="3055843"/>
            <a:ext cx="5631255" cy="3304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314F3-F09B-43B3-F575-D499267BDDE3}"/>
              </a:ext>
            </a:extLst>
          </p:cNvPr>
          <p:cNvSpPr txBox="1"/>
          <p:nvPr/>
        </p:nvSpPr>
        <p:spPr>
          <a:xfrm>
            <a:off x="4068024" y="325925"/>
            <a:ext cx="405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Отзывы владельцев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71061-0042-1B4F-8FC6-87635A11398D}"/>
              </a:ext>
            </a:extLst>
          </p:cNvPr>
          <p:cNvSpPr txBox="1"/>
          <p:nvPr/>
        </p:nvSpPr>
        <p:spPr>
          <a:xfrm>
            <a:off x="316871" y="1068309"/>
            <a:ext cx="11488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раздел представляет собой площадку, где пользователи делятся своими впечатлениями и опытом владения различными автомобилями. Каждый отзыв содержит имя автора, дату публикации и подробное описание модели, включая ее сильные и слабые стороны.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будет полезен тем, кто интересуется реальными отзывами владельцев о премиальных и более бюджетных автомобилях и ищет информацию для сравнения моделей перед покупкой.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D69DE7-FC3D-7861-3A96-5E97181A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877" y="3055843"/>
            <a:ext cx="5777629" cy="3304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788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385DE8-6010-4B44-8703-EF53DBC43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589" y="342523"/>
            <a:ext cx="10131425" cy="145626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инструменты и 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90380D-B32C-4F3E-A153-9D8D085C9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8" y="2034180"/>
            <a:ext cx="11287126" cy="364913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разработки проекта мною был задействован широкий спектр современных инструментов и технологий, каждый из которых выполнял свою ключевую функцию: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являлся фундаментом проекта, использовался для разметки и создания схематически правильной и логически организованной структуры всех веб-страниц.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применялся не только для базового оформления элементов, но и для реализации сложных визуальных эффектов.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выбран мною в качестве основного редактора кода благодаря его расширенной функциональности.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использовался мною в качестве основной платформы для размещения сайта в открытый доступ и для показа.</a:t>
            </a:r>
          </a:p>
        </p:txBody>
      </p:sp>
    </p:spTree>
    <p:extLst>
      <p:ext uri="{BB962C8B-B14F-4D97-AF65-F5344CB8AC3E}">
        <p14:creationId xmlns:p14="http://schemas.microsoft.com/office/powerpoint/2010/main" val="900223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F2F82-797E-4D72-B76C-A49824391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869" y="264078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разметки Главной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страници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E024505-6853-40A1-8A32-A9E6E0B51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96" y="1580320"/>
            <a:ext cx="685347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Описана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автомобильного форум, выполнена в современном стиле с динамичным фоновым видео, которое автоматически проигрывается в цикле на заднем плане. Верхняя часть страницы содержит логотип сайта, состоящий из стилизованной иконки автомобиля и названия "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Autoforum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". Основной элемент страницы - это горизонтальное меню навигации с шестью разделами, оформленное с использованием иконок из популярной библиотеки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Awesome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Первый раздел ведет на страницу с автомобилями в продаже, второй - на форум для обсуждения различных тем, третий раздел "Советы" содержит полезные материалы для автолюбителей, четвертый раздел посвящен отзывам владельцев, пятый –содержит ошибку 404, а шестой представляет собой кнопку выхода из системы. Каждый пункт меню сочетает в себе графическую иконку и текстовое описание для лучшей навигации.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F9EC0D-B55D-B301-45A5-3AC3F081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90" y="1439059"/>
            <a:ext cx="3745299" cy="4946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779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34971-01F4-4E2C-A18A-7E79B5C39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264" y="546932"/>
            <a:ext cx="9964219" cy="96499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стилизации и визуальных эффектов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6B0055-F4D4-4A98-B13F-994A21BD6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95" y="1386548"/>
            <a:ext cx="11926809" cy="279899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CSS-код представляет собой комплекс стилей, формирующих современный и визуально привлекательный интерфейс автомобильного форума. В начале кода объявлены кастомные CSS-переменные, задающие цветовую палитру с преобладанием фиолетовых оттенков (--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--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primary-dark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--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primary-light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нейтральных тонов (--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black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--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white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--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Особое внимание уделено плавности анимаций через переменную --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заданным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cubic-bezier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Основные стили сбрасывают стандартные отступы (*) и включают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border-box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для корректного расчета размеров элементов. Для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установлен шрифт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Montserrat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белым текстом и улучшенной читаемостью за счет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line-height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1.6. Ключевой особенностью дизайна является система фоновых элементов: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video-bg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создает полноэкранное фоновое видео, которое центрируется (#bg-video) и затемняется фильтром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brightness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(0.4), а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video-overlay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добавляет радиальный градиентный оверлей для улучшения контраста текста.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A0000D-BBC3-653E-D699-C8004C112F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86"/>
          <a:stretch/>
        </p:blipFill>
        <p:spPr>
          <a:xfrm>
            <a:off x="568393" y="4063788"/>
            <a:ext cx="3632416" cy="2538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73F6296-26A5-3949-D8B9-C5B65AB5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02" y="4063788"/>
            <a:ext cx="2963308" cy="2544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AD5B2B-F540-C35A-83D2-348DB154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771" y="4071955"/>
            <a:ext cx="2915257" cy="2538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781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92A04-DDBE-4EED-B8B7-B6E5E785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503" y="750006"/>
            <a:ext cx="9854393" cy="145626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— как основной редактор кода.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13C3D63-F32B-42D9-A1B3-00A95F2655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6970" y="2112965"/>
            <a:ext cx="1185805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br>
              <a:rPr lang="ru-RU" sz="200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Visual Studio Code — это бесплатный редактор кода, который подходит всем: и новичкам, и профессионалам. Он работает быстро даже на старых компьютерах, что выгодно отличает его от более тяжёлых программ вроде Visual Studio. Здесь можно писать код на любых языках — Python, JavaScript, C++, HTML/CSS и многих других. Главное удобство VS Code — это его расширения. Хочешь работать с </a:t>
            </a:r>
            <a:r>
              <a:rPr lang="ru-RU" sz="2000" dirty="0" err="1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ru-RU" sz="2000" dirty="0">
                <a:solidFill>
                  <a:srgbClr val="F8FA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 Поставил расширение — и теперь управляешь версиями кода прямо в редакторе. Нужна поддержка редкого языка? Нашёл плагин — и всё сразу заработало. Встроенные инструменты делают работу комфортнее: умное авто дополнение подсказывает код, отладчик находит ошибки, а терминал позволяет запускать команды, не переключаясь в другое окно. Интерфейс простой и понятный, но при этом в нём есть всё необходимое для серьёзной разработки. Можно настроить тему оформления, шрифты, горячие клавиши — всё под себя.</a:t>
            </a:r>
            <a:endParaRPr kumimoji="0" lang="ru-RU" altLang="ru-RU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1E57B-F24C-4A81-B9F4-99EE7199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544" y="282967"/>
            <a:ext cx="10131425" cy="1456267"/>
          </a:xfrm>
        </p:spPr>
        <p:txBody>
          <a:bodyPr>
            <a:normAutofit/>
          </a:bodyPr>
          <a:lstStyle/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как основная платформа публикации сайта в общий доступ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7AA387-ECCF-45DE-8348-3942D7BB2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2" y="1739234"/>
            <a:ext cx="11371717" cy="40097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сайт для размещения IT-проектов, основанный на системе контроля версий. При помощи этой платформы программисты могут совместно работать над кодом.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людям из разных точек земного шара вносить свои изменения в проекты, создавая новые улучшенные версии.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Кроме того,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отличный способ показать свою работу. Потенциальные работодатели или заказчики могут посмотреть репозиторий, оценить качество кода и историю его развития. 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итоге,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не просто хранилище кода, а мощный инструмент для организации рабочего процесса, сотрудничества и демонстрации своих навыков. Он делает разработку удобнее, безопаснее и профессиональнее.</a:t>
            </a:r>
          </a:p>
        </p:txBody>
      </p:sp>
    </p:spTree>
    <p:extLst>
      <p:ext uri="{BB962C8B-B14F-4D97-AF65-F5344CB8AC3E}">
        <p14:creationId xmlns:p14="http://schemas.microsoft.com/office/powerpoint/2010/main" val="222146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27298-28F2-46B0-AC81-3CB15029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024" y="265448"/>
            <a:ext cx="10957662" cy="1456267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по творческому проекту на тему: «Автомобильный клуб-форум»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B8AAC1-5950-4C7C-A77E-0870E8D17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94" y="2193322"/>
            <a:ext cx="11301412" cy="3649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процессе создания автомобильного клуба-форума для проекта, по дисциплине «Протоколы и интерфейсы компьютерных систем» был получен ценный опыт применения современных веб-технологий. Упор ставил в основном на создание интуитивно понятного пользовательского интерфейса с использованием HTML, CSS и JavaScript, а также обеспечил безопасный обмен данными через протоколы HTTP/HTTPS. Для хранения информации о пользователях, обсуждениях и автомобилях была реализована база данных MySQL, обеспечивающая быстрый доступ и надежное хранение данных.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61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33D0C-2CA3-4C5A-82D1-95755554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13" y="490697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-код на публикацию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2E6E2-96C2-ADA0-68EA-4FB8621E4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596" y="1613657"/>
            <a:ext cx="3096057" cy="3105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835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48A7AB-BE8A-4FD6-9E7C-C8C24B92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845" y="610308"/>
            <a:ext cx="10131425" cy="145626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autoforum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039888-1E91-4610-8C5B-EA7B98B4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08" y="2675939"/>
            <a:ext cx="12244387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современном мире автомобили становятся не просто средством передвижения, а важной частью повседневной жизни, увлечения и даже самовыражения. Всё больше людей интересуются техническими характеристиками машин, обслуживанием, ремонтом, а также хотят делиться опытом с другими автовладельцами. Однако большинство существующих автомобильных форумов устарели по дизайну, перегружены рекламой и зачастую не предоставляют удобного доступа к действительно полезной информации.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Именно поэтому был создан проект «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AutoForum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— не просто платформа для автолюбителей, а современное, визуально приятное и интуитивно понятное сообщество, где каждый автолюбитель найдёт ответы на свои вопросы, поделится опытом и получит поддержку. Этот форум будет полезен как новичкам, так и опытным водителям, интересующимся обслуживанием, выбором авто или техническими нюансами.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94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04D9C4-867F-4696-8E9B-A51FD5E1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936" y="442111"/>
            <a:ext cx="10131425" cy="145626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обоснование необходимости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E1C8AE-741B-4112-A164-C6546E595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06" y="1970805"/>
            <a:ext cx="12015787" cy="3649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Автомобильная сфера охватывает широкий круг тем — от выбора и покупки машины до тонкостей её обслуживания и тюнинга. Несмотря на это, современным пользователям всё сложнее находить действительно качественные, структурированные и проверенные материалы в интернете. Большинство форумов либо устарели технически, либо переполнены неактуальной информацией, фрагментарными обсуждениями и агрессивной рекламой.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Новичкам сложно разобраться, а опытным водителям — найти единомышленников для глубокого обмена опытом.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AutoForum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необходим как открытая, современная площадка для всеобщей осведомлённости, обмена знаниями, обсуждения автоновинок, решений технических проблем и просто для того, чтобы объединять людей с общими интересами.</a:t>
            </a:r>
          </a:p>
        </p:txBody>
      </p:sp>
    </p:spTree>
    <p:extLst>
      <p:ext uri="{BB962C8B-B14F-4D97-AF65-F5344CB8AC3E}">
        <p14:creationId xmlns:p14="http://schemas.microsoft.com/office/powerpoint/2010/main" val="24403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C3D2E-3593-47FB-97F5-59ADA3EC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00" y="624688"/>
            <a:ext cx="10131425" cy="145626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BB9C31-1E7E-4B7F-A104-8B1935F8B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56" y="2584179"/>
            <a:ext cx="11444287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Создание современного и функционального авто форума «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AutoForum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ориентированного на широкий круг автолюбителей. Форум должен быть простым в использовании, иметь удобную навигацию, быструю систему поиска и обеспечивать комфортное общение между пользователями.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стремился создать такой сайт, на который самому хотелось бы возвращаться — без навязчивой рекламы, с чистым дизайном, понятной структурой и полезным контентом.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Форум задуман как платформа для обмена знаниями о ремонте, обслуживании, выборе автомобилей, а также обсуждения последних новинок в мире авто. Важно, чтобы как начинающие водители, так и опытные энтузиасты чувствовали себя здесь комфортно и уверенно.</a:t>
            </a:r>
          </a:p>
        </p:txBody>
      </p:sp>
    </p:spTree>
    <p:extLst>
      <p:ext uri="{BB962C8B-B14F-4D97-AF65-F5344CB8AC3E}">
        <p14:creationId xmlns:p14="http://schemas.microsoft.com/office/powerpoint/2010/main" val="3589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5B80F-4726-4D2E-9FE1-5097287E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123825"/>
            <a:ext cx="10131425" cy="145626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59B28A8-3555-437B-82F4-EAA6C0D1395E}"/>
              </a:ext>
            </a:extLst>
          </p:cNvPr>
          <p:cNvSpPr/>
          <p:nvPr/>
        </p:nvSpPr>
        <p:spPr>
          <a:xfrm>
            <a:off x="264389" y="1580092"/>
            <a:ext cx="114157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цели были поставлены следующие задачи: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Анализ существующих вариантов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—рассмотрел много аналогов и выделил для себя разные варианты, какие у них сильные и слабые стороны. Разработка структуры сайта — определил для себя, какие разделы будут доступны на сайте: главная, авто в продаже, темы для рассмотрения, советы, отзывы владельцев, о нас.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Создание прототипа и дизайна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наброски на листе бумаги, 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Photoshop.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Размечал страницы при помощи HTML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создал внешний вид сайта, подобрал цветовую палитру и иконки для подвала.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Добавление функционала на JavaScript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 его помощью размещал блоки с контентом на страницах и настраивал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XSS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защиту.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Тестирование на разных устройствах и браузерах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чтобы гарантировать стабильную работу сайта на всех устройствах и в разных браузерах.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Размещение на платформе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для открытого доступа и демонстрации кода.</a:t>
            </a:r>
          </a:p>
        </p:txBody>
      </p:sp>
    </p:spTree>
    <p:extLst>
      <p:ext uri="{BB962C8B-B14F-4D97-AF65-F5344CB8AC3E}">
        <p14:creationId xmlns:p14="http://schemas.microsoft.com/office/powerpoint/2010/main" val="22647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BAED1-8319-416C-8541-516A5A9F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85" y="350161"/>
            <a:ext cx="10131425" cy="145626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A73B05-5705-4D16-A420-50425538C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78" y="2026777"/>
            <a:ext cx="11044237" cy="36491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Автовладельцы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люди, которые уже имеют автомобили и ищут информацию о техническом обслуживании, ремонте, аксессуарах, тюнинге и других аспектах эксплуатации.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Потенциальные покупатели автомобилей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те, кто ищет советы по выбору модели, изучает отзывы других владельцев и ищет информацию о стоимости и характеристиках автомобилей.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Молодые водители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люди, недавно получившие права и нуждающиеся в поддержке по вопросам безопасности, выбора аксессуаров или автомобильных технологий.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Автолюбители и энтузиасты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люди, увлекающиеся автомобилями, тюнингом, гонками, модернизацией, и интересующиеся новыми трендами в автомобильной промышленности.</a:t>
            </a:r>
          </a:p>
        </p:txBody>
      </p:sp>
    </p:spTree>
    <p:extLst>
      <p:ext uri="{BB962C8B-B14F-4D97-AF65-F5344CB8AC3E}">
        <p14:creationId xmlns:p14="http://schemas.microsoft.com/office/powerpoint/2010/main" val="5815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04EAED-DB8A-401C-AEAB-69FB4C26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491" y="375719"/>
            <a:ext cx="10131425" cy="1456267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A7F65-DA9F-42D8-AF9D-FF688F1C3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80" y="1225052"/>
            <a:ext cx="5938520" cy="525722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Главная страница сайта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AutoForum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создана таким образом, чтобы быть максимально удобной и понятной для пользователей. Вся структура логично разделена на ключевые смысловые блоки, каждый из которых выполняет свою функциональную задачу и направлен на обеспечение быстрого доступа к информации и созданию комфортного пользовательского опыта.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Название сайта — 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AutoForum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белым по чёрному,</a:t>
            </a:r>
            <a:b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ничего лишнего, и это говорит о том что пользователь получит всё, что хочет, и, ничего лишнего.</a:t>
            </a:r>
            <a:b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Горизонтальное меню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навигации, позволяющее пользователю быстро переходить в нужные разделы. Оно включает следующие элементы:</a:t>
            </a:r>
            <a:b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 в продаже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Темы для рассмотрения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Советы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Отзывы владельцев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C477D8-FDFE-C9CE-E7CD-A1450B01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385" y="2211879"/>
            <a:ext cx="6125136" cy="3229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7980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09D935D-2594-4448-8B06-593B627D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122" y="410508"/>
            <a:ext cx="6191084" cy="3921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 в продаже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47A601-67DE-5B92-DB85-E48ED2B3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79" y="2999800"/>
            <a:ext cx="6685042" cy="3447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508B6-226A-6072-E1FD-70E8B01FCE29}"/>
              </a:ext>
            </a:extLst>
          </p:cNvPr>
          <p:cNvSpPr txBox="1"/>
          <p:nvPr/>
        </p:nvSpPr>
        <p:spPr>
          <a:xfrm>
            <a:off x="505485" y="878186"/>
            <a:ext cx="10873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 8 автомобилей в продаже, в наличии немецкие, японские и шведское авто, от самых дорогих до довольно раритетных экземпляров. Каждая машина представлена с описанием, актуальными фото и основными техническими характеристиками. Также доступна информация о двигателе, количество бывших владельцев. Для удобства пользователей реализована система при которой наведение курсора на карточку с авто, появляется краткая информация о нём, что позволяет быстрее подобрать подходящий вариант.</a:t>
            </a:r>
          </a:p>
        </p:txBody>
      </p:sp>
    </p:spTree>
    <p:extLst>
      <p:ext uri="{BB962C8B-B14F-4D97-AF65-F5344CB8AC3E}">
        <p14:creationId xmlns:p14="http://schemas.microsoft.com/office/powerpoint/2010/main" val="3137893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88BBF3-8FA9-D2C1-F72F-13D89DCC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792" y="2815629"/>
            <a:ext cx="6080659" cy="3662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48BFA1-C775-17BB-84D2-1397514D908B}"/>
              </a:ext>
            </a:extLst>
          </p:cNvPr>
          <p:cNvSpPr txBox="1"/>
          <p:nvPr/>
        </p:nvSpPr>
        <p:spPr>
          <a:xfrm>
            <a:off x="3576495" y="380245"/>
            <a:ext cx="4354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Темы и рассуждения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870E6-AE63-AACB-6FBF-6E7C8D092915}"/>
              </a:ext>
            </a:extLst>
          </p:cNvPr>
          <p:cNvSpPr txBox="1"/>
          <p:nvPr/>
        </p:nvSpPr>
        <p:spPr>
          <a:xfrm>
            <a:off x="461727" y="1149790"/>
            <a:ext cx="11126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 страница посвящена обсуждению разнообразных тем, связанных с автомобилями. Здесь представлены ключевые разделы, которые помогут автолюбителям найти полезную информацию и вдохновение для своих автомобильных интересов. Страница удобно структурирована, что позволяет быстро найти интересующую тему. Внизу расположена ссылка для возврата на главную страницу.</a:t>
            </a:r>
          </a:p>
        </p:txBody>
      </p:sp>
    </p:spTree>
    <p:extLst>
      <p:ext uri="{BB962C8B-B14F-4D97-AF65-F5344CB8AC3E}">
        <p14:creationId xmlns:p14="http://schemas.microsoft.com/office/powerpoint/2010/main" val="3787784697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439</TotalTime>
  <Words>1837</Words>
  <Application>Microsoft Office PowerPoint</Application>
  <PresentationFormat>Широкоэкранный</PresentationFormat>
  <Paragraphs>46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След самолета</vt:lpstr>
      <vt:lpstr>Министерство науки и высшего образования Республики Казахстан Северо-Казахстанский государственный университет им. М. Козыбаева Факультет инженерии и цифровых технологий Кафедра «Информационно-коммуникационные технологии»</vt:lpstr>
      <vt:lpstr>Актуальность проекта  «autoforum»</vt:lpstr>
      <vt:lpstr>обоснование необходимости проекта</vt:lpstr>
      <vt:lpstr>Цель проекта</vt:lpstr>
      <vt:lpstr>Задачи проекта</vt:lpstr>
      <vt:lpstr>Целевая аудитория</vt:lpstr>
      <vt:lpstr>Структура 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Используемые инструменты и  технологии</vt:lpstr>
      <vt:lpstr>HTML — для разметки Главной страници </vt:lpstr>
      <vt:lpstr>CSS  — для стилизации и визуальных эффектов </vt:lpstr>
      <vt:lpstr>Visual Studio Code — как основной редактор кода. </vt:lpstr>
      <vt:lpstr>GitHub — как основная платформа публикации сайта в общий доступ </vt:lpstr>
      <vt:lpstr>Вывод по творческому проекту на тему: «Автомобильный клуб-форум»</vt:lpstr>
      <vt:lpstr>QR-код на публикацию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Низкоуровневое программирование. Ассемблер. Пример программы. Основы устройства компьютера. Ввод-вывод. Организация ввода вывода. Интерфейсы передачи данных.</dc:title>
  <dc:creator>Nazar</dc:creator>
  <cp:lastModifiedBy>Nazar</cp:lastModifiedBy>
  <cp:revision>32</cp:revision>
  <dcterms:created xsi:type="dcterms:W3CDTF">2025-04-15T15:17:16Z</dcterms:created>
  <dcterms:modified xsi:type="dcterms:W3CDTF">2025-05-06T14:43:47Z</dcterms:modified>
</cp:coreProperties>
</file>